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696" y="-2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A20BB-8591-4788-9A6E-C92BEC3F3E0C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8434E-DCFC-4454-A39C-03A0AFCBC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47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8434E-DCFC-4454-A39C-03A0AFCBC7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877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F0E4C-0CE3-449A-9643-430E66B59088}" type="datetimeFigureOut">
              <a:rPr lang="en-US" smtClean="0"/>
              <a:t>10/23/14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2E32-81D0-42F4-A842-235817961E4E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6.png"/><Relationship Id="rId5" Type="http://schemas.microsoft.com/office/2007/relationships/hdphoto" Target="../media/hdphoto2.wdp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3657600"/>
            <a:ext cx="7117180" cy="1470025"/>
          </a:xfrm>
        </p:spPr>
        <p:txBody>
          <a:bodyPr/>
          <a:lstStyle/>
          <a:p>
            <a:r>
              <a:rPr lang="en-US" dirty="0" smtClean="0"/>
              <a:t>Super Creation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"/>
            <a:ext cx="6786562" cy="3069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4901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Symbol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364839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What is a symbol?</a:t>
            </a:r>
          </a:p>
          <a:p>
            <a:pPr lvl="1"/>
            <a:r>
              <a:rPr lang="en-US" sz="2200" dirty="0" smtClean="0"/>
              <a:t>The </a:t>
            </a:r>
            <a:r>
              <a:rPr lang="en-US" sz="2200" dirty="0"/>
              <a:t>use of symbols to express or represent ideas</a:t>
            </a:r>
            <a:endParaRPr lang="en-US" sz="2200" dirty="0" smtClean="0"/>
          </a:p>
          <a:p>
            <a:r>
              <a:rPr lang="en-US" sz="2400" dirty="0" smtClean="0"/>
              <a:t>Examples?</a:t>
            </a:r>
          </a:p>
          <a:p>
            <a:pPr lvl="1"/>
            <a:r>
              <a:rPr lang="en-US" sz="2200" dirty="0"/>
              <a:t>stop sign, batman, and recycling</a:t>
            </a:r>
            <a:endParaRPr lang="en-US" sz="2200" dirty="0" smtClean="0"/>
          </a:p>
          <a:p>
            <a:r>
              <a:rPr lang="en-US" sz="2400" dirty="0" smtClean="0"/>
              <a:t>How can a costume be a symbol?</a:t>
            </a:r>
          </a:p>
          <a:p>
            <a:pPr lvl="1"/>
            <a:r>
              <a:rPr lang="en-US" sz="2200" dirty="0" smtClean="0"/>
              <a:t>Makes </a:t>
            </a:r>
            <a:r>
              <a:rPr lang="en-US" sz="2200" dirty="0"/>
              <a:t>a superhero stand out in the community (reveal)</a:t>
            </a:r>
          </a:p>
          <a:p>
            <a:pPr lvl="1"/>
            <a:r>
              <a:rPr lang="en-US" sz="2200" dirty="0" smtClean="0"/>
              <a:t>Has </a:t>
            </a:r>
            <a:r>
              <a:rPr lang="en-US" sz="2200" dirty="0"/>
              <a:t>attributes that adjust to super powers</a:t>
            </a:r>
          </a:p>
          <a:p>
            <a:pPr lvl="1"/>
            <a:r>
              <a:rPr lang="en-US" sz="2200" dirty="0" smtClean="0"/>
              <a:t>Can </a:t>
            </a:r>
            <a:r>
              <a:rPr lang="en-US" sz="2200" dirty="0"/>
              <a:t>make normal identity secret if you want</a:t>
            </a:r>
          </a:p>
        </p:txBody>
      </p:sp>
    </p:spTree>
    <p:extLst>
      <p:ext uri="{BB962C8B-B14F-4D97-AF65-F5344CB8AC3E}">
        <p14:creationId xmlns:p14="http://schemas.microsoft.com/office/powerpoint/2010/main" val="4053652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Newport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125112" cy="4051437"/>
          </a:xfrm>
        </p:spPr>
        <p:txBody>
          <a:bodyPr/>
          <a:lstStyle/>
          <a:p>
            <a:r>
              <a:rPr lang="en-US" dirty="0" smtClean="0"/>
              <a:t>Fiber </a:t>
            </a:r>
            <a:r>
              <a:rPr lang="en-US" dirty="0"/>
              <a:t>Artist</a:t>
            </a:r>
          </a:p>
          <a:p>
            <a:r>
              <a:rPr lang="en-US" dirty="0" smtClean="0"/>
              <a:t>Knits </a:t>
            </a:r>
            <a:r>
              <a:rPr lang="en-US" dirty="0"/>
              <a:t>costumes based off of famous superheroes but also makes up his own</a:t>
            </a:r>
          </a:p>
          <a:p>
            <a:r>
              <a:rPr lang="en-US" dirty="0" smtClean="0"/>
              <a:t>Makes </a:t>
            </a:r>
            <a:r>
              <a:rPr lang="en-US" dirty="0"/>
              <a:t>them life size and wearable</a:t>
            </a:r>
          </a:p>
          <a:p>
            <a:r>
              <a:rPr lang="en-US" dirty="0" smtClean="0"/>
              <a:t>His </a:t>
            </a:r>
            <a:r>
              <a:rPr lang="en-US" dirty="0"/>
              <a:t>costumes combine their heroic, protective, ultra-masculine, yet vulnerable personas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73" y="4191000"/>
            <a:ext cx="322942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88"/>
          <a:stretch/>
        </p:blipFill>
        <p:spPr bwMode="auto">
          <a:xfrm>
            <a:off x="5029200" y="4178404"/>
            <a:ext cx="3410312" cy="2298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330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315200" cy="4051437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 R-Superhero</a:t>
            </a:r>
          </a:p>
          <a:p>
            <a:endParaRPr lang="en-US" sz="3600" dirty="0"/>
          </a:p>
          <a:p>
            <a:r>
              <a:rPr lang="en-US" sz="3600" dirty="0" smtClean="0"/>
              <a:t> A-Classroom </a:t>
            </a:r>
            <a:r>
              <a:rPr lang="en-US" sz="3600" dirty="0"/>
              <a:t>and the world!</a:t>
            </a:r>
          </a:p>
          <a:p>
            <a:endParaRPr lang="en-US" sz="3600" dirty="0" smtClean="0"/>
          </a:p>
          <a:p>
            <a:r>
              <a:rPr lang="en-US" sz="3600" dirty="0" smtClean="0"/>
              <a:t> F-Fabric </a:t>
            </a:r>
            <a:r>
              <a:rPr lang="en-US" sz="3600" dirty="0"/>
              <a:t>and paper</a:t>
            </a:r>
          </a:p>
          <a:p>
            <a:endParaRPr lang="en-US" sz="3600" dirty="0" smtClean="0"/>
          </a:p>
          <a:p>
            <a:r>
              <a:rPr lang="en-US" sz="3600" dirty="0" smtClean="0"/>
              <a:t> T-Superhero </a:t>
            </a:r>
            <a:r>
              <a:rPr lang="en-US" sz="3600" dirty="0"/>
              <a:t>costume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69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67000" y="-228600"/>
            <a:ext cx="6172200" cy="7467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99525"/>
            <a:ext cx="7125113" cy="924475"/>
          </a:xfrm>
        </p:spPr>
        <p:txBody>
          <a:bodyPr/>
          <a:lstStyle/>
          <a:p>
            <a:r>
              <a:rPr lang="en-US" dirty="0" smtClean="0"/>
              <a:t>Parts of a </a:t>
            </a:r>
            <a:br>
              <a:rPr lang="en-US" dirty="0" smtClean="0"/>
            </a:br>
            <a:r>
              <a:rPr lang="en-US" dirty="0" smtClean="0"/>
              <a:t>superhero </a:t>
            </a:r>
            <a:br>
              <a:rPr lang="en-US" dirty="0" smtClean="0"/>
            </a:br>
            <a:r>
              <a:rPr lang="en-US" dirty="0" smtClean="0"/>
              <a:t>costume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304800"/>
            <a:ext cx="3467480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30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5791200" y="2667000"/>
            <a:ext cx="2743200" cy="685800"/>
          </a:xfrm>
          <a:prstGeom prst="ellipse">
            <a:avLst/>
          </a:prstGeom>
          <a:solidFill>
            <a:schemeClr val="tx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Importance of Color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09442" y="1812926"/>
            <a:ext cx="7220158" cy="413067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What type of colors are superhero costumes you know?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/>
              <a:t>Bright (red, yellow, blue)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/>
              <a:t>Dark (black, grey, dark blue)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Why are the colors they use important?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/>
              <a:t>Superman ---</a:t>
            </a:r>
          </a:p>
          <a:p>
            <a:pPr marL="800100" lvl="1" indent="-342900">
              <a:buFont typeface="Arial"/>
              <a:buChar char="•"/>
            </a:pPr>
            <a:r>
              <a:rPr lang="en-US" b="0" dirty="0" smtClean="0"/>
              <a:t>Batman</a:t>
            </a:r>
            <a:r>
              <a:rPr lang="en-US" dirty="0" smtClean="0"/>
              <a:t> </a:t>
            </a:r>
            <a:r>
              <a:rPr lang="en-US" b="0" dirty="0" smtClean="0"/>
              <a:t>---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type of colors should we use for our superpowers?</a:t>
            </a:r>
            <a:endParaRPr lang="en-US" b="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943600" y="2590800"/>
            <a:ext cx="2438400" cy="838200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Prim</a:t>
            </a:r>
            <a:r>
              <a:rPr lang="en-US" dirty="0" smtClean="0">
                <a:solidFill>
                  <a:srgbClr val="FFFF00"/>
                </a:solidFill>
              </a:rPr>
              <a:t>ary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FF00"/>
                </a:solidFill>
              </a:rPr>
              <a:t>co</a:t>
            </a:r>
            <a:r>
              <a:rPr lang="en-US" dirty="0" smtClean="0">
                <a:solidFill>
                  <a:srgbClr val="3366FF"/>
                </a:solidFill>
              </a:rPr>
              <a:t>lors!!</a:t>
            </a:r>
            <a:endParaRPr lang="en-US" dirty="0" smtClean="0">
              <a:solidFill>
                <a:srgbClr val="3366FF"/>
              </a:solidFill>
            </a:endParaRP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71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382" y="2667000"/>
            <a:ext cx="1828800" cy="23289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301" l="813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050720" y="3048000"/>
            <a:ext cx="196628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139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size costume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600201"/>
            <a:ext cx="7125112" cy="4648200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2000" dirty="0" smtClean="0"/>
              <a:t>Pick a partner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Find a spot in the room to put your giant paper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Take turns with your partner tracing the outline of your partner with a pencil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Use markers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r>
              <a:rPr lang="en-US" sz="2000" dirty="0" smtClean="0"/>
              <a:t> crayons to draw the </a:t>
            </a:r>
            <a:r>
              <a:rPr lang="en-US" sz="2000" b="1" dirty="0" smtClean="0"/>
              <a:t>outline</a:t>
            </a:r>
            <a:r>
              <a:rPr lang="en-US" sz="2000" dirty="0" smtClean="0"/>
              <a:t> of your superhero’s costume. Use this to help you decide what colors you want to use, where to put your symbol, and the different parts you want. </a:t>
            </a:r>
            <a:r>
              <a:rPr lang="en-US" sz="2000" b="1" dirty="0" smtClean="0"/>
              <a:t>Label</a:t>
            </a:r>
            <a:r>
              <a:rPr lang="en-US" sz="2000" dirty="0" smtClean="0"/>
              <a:t> the different parts.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You will then pick one part that you are going to make (put a star by it with a yellow marker) </a:t>
            </a:r>
          </a:p>
          <a:p>
            <a:pPr>
              <a:buFont typeface="+mj-lt"/>
              <a:buAutoNum type="arabicPeriod"/>
            </a:pPr>
            <a:r>
              <a:rPr lang="en-US" sz="2000" dirty="0" smtClean="0"/>
              <a:t>After you have decided what part, show Lisa and you will be able to get materials and start working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58691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125113" cy="924475"/>
          </a:xfrm>
        </p:spPr>
        <p:txBody>
          <a:bodyPr/>
          <a:lstStyle/>
          <a:p>
            <a:r>
              <a:rPr lang="en-US" dirty="0" smtClean="0"/>
              <a:t>Clean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3196"/>
            <a:ext cx="7125112" cy="6248400"/>
          </a:xfrm>
        </p:spPr>
        <p:txBody>
          <a:bodyPr>
            <a:normAutofit/>
          </a:bodyPr>
          <a:lstStyle/>
          <a:p>
            <a:pPr lvl="1"/>
            <a:r>
              <a:rPr lang="en-US" sz="2000" dirty="0" smtClean="0"/>
              <a:t>One </a:t>
            </a:r>
            <a:r>
              <a:rPr lang="en-US" sz="2000" dirty="0"/>
              <a:t>student will clean up any extra scraps on the floor</a:t>
            </a:r>
          </a:p>
          <a:p>
            <a:pPr lvl="1"/>
            <a:r>
              <a:rPr lang="en-US" sz="2000" dirty="0" smtClean="0"/>
              <a:t>One </a:t>
            </a:r>
            <a:r>
              <a:rPr lang="en-US" sz="2000" dirty="0"/>
              <a:t>student will put markers, scissors, and tables materials away</a:t>
            </a:r>
          </a:p>
          <a:p>
            <a:pPr lvl="1"/>
            <a:r>
              <a:rPr lang="en-US" sz="2000" dirty="0" smtClean="0"/>
              <a:t>One </a:t>
            </a:r>
            <a:r>
              <a:rPr lang="en-US" sz="2000" dirty="0"/>
              <a:t>student will collect all fabric extras and put them back in </a:t>
            </a:r>
            <a:r>
              <a:rPr lang="en-US" sz="2000" dirty="0" smtClean="0"/>
              <a:t>bin</a:t>
            </a:r>
          </a:p>
          <a:p>
            <a:pPr lvl="1"/>
            <a:r>
              <a:rPr lang="en-US" sz="2000" dirty="0" smtClean="0"/>
              <a:t>Everyone help clean up scraps when finished</a:t>
            </a:r>
            <a:endParaRPr lang="en-US" sz="2000" dirty="0"/>
          </a:p>
          <a:p>
            <a:pPr lvl="1"/>
            <a:r>
              <a:rPr lang="en-US" sz="2000" dirty="0" smtClean="0"/>
              <a:t>Once </a:t>
            </a:r>
            <a:r>
              <a:rPr lang="en-US" sz="2000" dirty="0"/>
              <a:t>all this is done students will put their sketchbooks in their </a:t>
            </a:r>
            <a:r>
              <a:rPr lang="en-US" sz="2000" dirty="0" smtClean="0"/>
              <a:t>cubbies and sit in a circle on the carpet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324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120</TotalTime>
  <Words>371</Words>
  <Application>Microsoft Macintosh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Summer</vt:lpstr>
      <vt:lpstr>Super Creation</vt:lpstr>
      <vt:lpstr>Symbol</vt:lpstr>
      <vt:lpstr>Mark Newport</vt:lpstr>
      <vt:lpstr>PowerPoint Presentation</vt:lpstr>
      <vt:lpstr>Parts of a  superhero  costume</vt:lpstr>
      <vt:lpstr>Importance of Color</vt:lpstr>
      <vt:lpstr>Life size costume plan</vt:lpstr>
      <vt:lpstr>Clean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 Creation</dc:title>
  <dc:creator>Mercedes</dc:creator>
  <cp:lastModifiedBy>Lisa Smoot</cp:lastModifiedBy>
  <cp:revision>19</cp:revision>
  <dcterms:created xsi:type="dcterms:W3CDTF">2014-10-10T03:00:53Z</dcterms:created>
  <dcterms:modified xsi:type="dcterms:W3CDTF">2014-10-24T02:31:17Z</dcterms:modified>
</cp:coreProperties>
</file>