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E46EF9E-CD53-4A03-B606-D163CBCB70E9}" type="datetimeFigureOut">
              <a:rPr lang="en-US" smtClean="0"/>
              <a:t>11/13/2014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EB264E0-749E-4226-9BEA-DA409A015830}"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6EF9E-CD53-4A03-B606-D163CBCB70E9}"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264E0-749E-4226-9BEA-DA409A0158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6EF9E-CD53-4A03-B606-D163CBCB70E9}"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264E0-749E-4226-9BEA-DA409A0158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46EF9E-CD53-4A03-B606-D163CBCB70E9}"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264E0-749E-4226-9BEA-DA409A0158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46EF9E-CD53-4A03-B606-D163CBCB70E9}"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264E0-749E-4226-9BEA-DA409A01583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E46EF9E-CD53-4A03-B606-D163CBCB70E9}"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264E0-749E-4226-9BEA-DA409A015830}"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46EF9E-CD53-4A03-B606-D163CBCB70E9}" type="datetimeFigureOut">
              <a:rPr lang="en-US" smtClean="0"/>
              <a:t>11/13/2014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B264E0-749E-4226-9BEA-DA409A01583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46EF9E-CD53-4A03-B606-D163CBCB70E9}" type="datetimeFigureOut">
              <a:rPr lang="en-US" smtClean="0"/>
              <a:t>11/13/2014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B264E0-749E-4226-9BEA-DA409A0158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6EF9E-CD53-4A03-B606-D163CBCB70E9}" type="datetimeFigureOut">
              <a:rPr lang="en-US" smtClean="0"/>
              <a:t>11/13/2014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B264E0-749E-4226-9BEA-DA409A0158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E46EF9E-CD53-4A03-B606-D163CBCB70E9}" type="datetimeFigureOut">
              <a:rPr lang="en-US" smtClean="0"/>
              <a:t>11/13/2014</a:t>
            </a:fld>
            <a:endParaRPr lang="en-US"/>
          </a:p>
        </p:txBody>
      </p:sp>
      <p:sp>
        <p:nvSpPr>
          <p:cNvPr id="7" name="Slide Number Placeholder 6"/>
          <p:cNvSpPr>
            <a:spLocks noGrp="1"/>
          </p:cNvSpPr>
          <p:nvPr>
            <p:ph type="sldNum" sz="quarter" idx="12"/>
          </p:nvPr>
        </p:nvSpPr>
        <p:spPr/>
        <p:txBody>
          <a:bodyPr/>
          <a:lstStyle/>
          <a:p>
            <a:fld id="{5EB264E0-749E-4226-9BEA-DA409A01583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6EF9E-CD53-4A03-B606-D163CBCB70E9}" type="datetimeFigureOut">
              <a:rPr lang="en-US" smtClean="0"/>
              <a:t>11/13/2014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5EB264E0-749E-4226-9BEA-DA409A01583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E46EF9E-CD53-4A03-B606-D163CBCB70E9}" type="datetimeFigureOut">
              <a:rPr lang="en-US" smtClean="0"/>
              <a:t>11/13/2014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EB264E0-749E-4226-9BEA-DA409A01583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youtu.be/tgF1Enrgo2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Artist Statement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91829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What </a:t>
            </a:r>
            <a:r>
              <a:rPr lang="en-US" dirty="0"/>
              <a:t>did they like most</a:t>
            </a:r>
            <a:r>
              <a:rPr lang="en-US" dirty="0" smtClean="0"/>
              <a:t>?</a:t>
            </a:r>
          </a:p>
          <a:p>
            <a:endParaRPr lang="en-US" dirty="0"/>
          </a:p>
          <a:p>
            <a:r>
              <a:rPr lang="en-US" dirty="0" smtClean="0"/>
              <a:t>Did </a:t>
            </a:r>
            <a:r>
              <a:rPr lang="en-US" dirty="0"/>
              <a:t>they have any problems and what were they</a:t>
            </a:r>
            <a:r>
              <a:rPr lang="en-US" dirty="0" smtClean="0"/>
              <a:t>?</a:t>
            </a:r>
          </a:p>
          <a:p>
            <a:endParaRPr lang="en-US" dirty="0"/>
          </a:p>
          <a:p>
            <a:r>
              <a:rPr lang="en-US" dirty="0" smtClean="0"/>
              <a:t>Does </a:t>
            </a:r>
            <a:r>
              <a:rPr lang="en-US" dirty="0"/>
              <a:t>anyone feel like they need more time to record a better video?</a:t>
            </a:r>
          </a:p>
          <a:p>
            <a:endParaRPr lang="en-US" dirty="0"/>
          </a:p>
        </p:txBody>
      </p:sp>
    </p:spTree>
    <p:extLst>
      <p:ext uri="{BB962C8B-B14F-4D97-AF65-F5344CB8AC3E}">
        <p14:creationId xmlns:p14="http://schemas.microsoft.com/office/powerpoint/2010/main" val="2603803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a:xfrm>
            <a:off x="990600" y="3352800"/>
            <a:ext cx="6777317" cy="1029148"/>
          </a:xfrm>
        </p:spPr>
        <p:txBody>
          <a:bodyPr/>
          <a:lstStyle/>
          <a:p>
            <a:pPr marL="68580" indent="0" algn="ctr">
              <a:buNone/>
            </a:pPr>
            <a:r>
              <a:rPr lang="en-US" dirty="0" smtClean="0">
                <a:hlinkClick r:id="rId2"/>
              </a:rPr>
              <a:t>We are all heroes</a:t>
            </a:r>
            <a:endParaRPr lang="en-US" dirty="0"/>
          </a:p>
        </p:txBody>
      </p:sp>
    </p:spTree>
    <p:extLst>
      <p:ext uri="{BB962C8B-B14F-4D97-AF65-F5344CB8AC3E}">
        <p14:creationId xmlns:p14="http://schemas.microsoft.com/office/powerpoint/2010/main" val="2826798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762000"/>
            <a:ext cx="6777317" cy="5105400"/>
          </a:xfrm>
        </p:spPr>
        <p:txBody>
          <a:bodyPr>
            <a:normAutofit/>
          </a:bodyPr>
          <a:lstStyle/>
          <a:p>
            <a:pPr marL="68580" indent="0">
              <a:buNone/>
            </a:pPr>
            <a:r>
              <a:rPr lang="en-US" dirty="0" smtClean="0"/>
              <a:t>Now </a:t>
            </a:r>
            <a:r>
              <a:rPr lang="en-US" dirty="0"/>
              <a:t>that you have become your superhero, chosen a super power, and made a costume you need to let the community know what you are here to do for them. You will record a video that will let your community know who you are, what your powers can do and how you got them, and how you are going to help the community with those powers. Once these videos are recorded they can then be sent out to the community so everyone will know your name and know the good you do for them!</a:t>
            </a:r>
          </a:p>
        </p:txBody>
      </p:sp>
    </p:spTree>
    <p:extLst>
      <p:ext uri="{BB962C8B-B14F-4D97-AF65-F5344CB8AC3E}">
        <p14:creationId xmlns:p14="http://schemas.microsoft.com/office/powerpoint/2010/main" val="2732793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440" y="533400"/>
            <a:ext cx="7024744" cy="1143000"/>
          </a:xfrm>
        </p:spPr>
        <p:txBody>
          <a:bodyPr/>
          <a:lstStyle/>
          <a:p>
            <a:r>
              <a:rPr lang="en-US" dirty="0" smtClean="0"/>
              <a:t>Andy Warhol</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182"/>
          <a:stretch/>
        </p:blipFill>
        <p:spPr bwMode="auto">
          <a:xfrm>
            <a:off x="533398" y="1905000"/>
            <a:ext cx="3554413" cy="417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49832"/>
          <a:stretch/>
        </p:blipFill>
        <p:spPr bwMode="auto">
          <a:xfrm>
            <a:off x="5181600" y="2286000"/>
            <a:ext cx="2729461" cy="320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25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024744" cy="1143000"/>
          </a:xfrm>
        </p:spPr>
        <p:txBody>
          <a:bodyPr/>
          <a:lstStyle/>
          <a:p>
            <a:r>
              <a:rPr lang="en-US" dirty="0" smtClean="0"/>
              <a:t>Mark Newport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95399"/>
            <a:ext cx="3782219" cy="26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82" y="3781425"/>
            <a:ext cx="3746382"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3022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 Statement</a:t>
            </a:r>
            <a:endParaRPr lang="en-US" dirty="0"/>
          </a:p>
        </p:txBody>
      </p:sp>
      <p:sp>
        <p:nvSpPr>
          <p:cNvPr id="3" name="Content Placeholder 2"/>
          <p:cNvSpPr>
            <a:spLocks noGrp="1"/>
          </p:cNvSpPr>
          <p:nvPr>
            <p:ph idx="1"/>
          </p:nvPr>
        </p:nvSpPr>
        <p:spPr>
          <a:xfrm>
            <a:off x="1066800" y="2819400"/>
            <a:ext cx="6777317" cy="3508977"/>
          </a:xfrm>
        </p:spPr>
        <p:txBody>
          <a:bodyPr/>
          <a:lstStyle/>
          <a:p>
            <a:r>
              <a:rPr lang="en-US" dirty="0" smtClean="0"/>
              <a:t>What is an artist statement?</a:t>
            </a:r>
          </a:p>
          <a:p>
            <a:endParaRPr lang="en-US" dirty="0"/>
          </a:p>
          <a:p>
            <a:pPr lvl="1"/>
            <a:r>
              <a:rPr lang="en-US" dirty="0" smtClean="0"/>
              <a:t>Tells </a:t>
            </a:r>
            <a:r>
              <a:rPr lang="en-US" dirty="0"/>
              <a:t>meaning behind artist’s intent behind their artwork</a:t>
            </a:r>
          </a:p>
        </p:txBody>
      </p:sp>
    </p:spTree>
    <p:extLst>
      <p:ext uri="{BB962C8B-B14F-4D97-AF65-F5344CB8AC3E}">
        <p14:creationId xmlns:p14="http://schemas.microsoft.com/office/powerpoint/2010/main" val="167065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video camera</a:t>
            </a:r>
            <a:endParaRPr lang="en-US" dirty="0"/>
          </a:p>
        </p:txBody>
      </p:sp>
      <p:sp>
        <p:nvSpPr>
          <p:cNvPr id="3" name="Content Placeholder 2"/>
          <p:cNvSpPr>
            <a:spLocks noGrp="1"/>
          </p:cNvSpPr>
          <p:nvPr>
            <p:ph idx="1"/>
          </p:nvPr>
        </p:nvSpPr>
        <p:spPr/>
        <p:txBody>
          <a:bodyPr/>
          <a:lstStyle/>
          <a:p>
            <a:r>
              <a:rPr lang="en-US" dirty="0" smtClean="0"/>
              <a:t>Press red </a:t>
            </a:r>
            <a:r>
              <a:rPr lang="en-US" dirty="0"/>
              <a:t>button to start recording and to end the recording.</a:t>
            </a:r>
          </a:p>
          <a:p>
            <a:r>
              <a:rPr lang="en-US" dirty="0" smtClean="0"/>
              <a:t>Make </a:t>
            </a:r>
            <a:r>
              <a:rPr lang="en-US" dirty="0"/>
              <a:t>sure to keep your fingers off the speaker (little dots).</a:t>
            </a:r>
          </a:p>
          <a:p>
            <a:r>
              <a:rPr lang="en-US" dirty="0" smtClean="0"/>
              <a:t>You need </a:t>
            </a:r>
            <a:r>
              <a:rPr lang="en-US" dirty="0"/>
              <a:t>to make sure to keep the camera steady </a:t>
            </a:r>
            <a:r>
              <a:rPr lang="en-US" dirty="0" smtClean="0"/>
              <a:t>using the tripod.</a:t>
            </a:r>
          </a:p>
          <a:p>
            <a:r>
              <a:rPr lang="en-US" dirty="0"/>
              <a:t>I</a:t>
            </a:r>
            <a:r>
              <a:rPr lang="en-US" dirty="0" smtClean="0"/>
              <a:t>f </a:t>
            </a:r>
            <a:r>
              <a:rPr lang="en-US" dirty="0"/>
              <a:t>you are recording you need to be quite and not talk.</a:t>
            </a:r>
          </a:p>
          <a:p>
            <a:endParaRPr lang="en-US" dirty="0"/>
          </a:p>
        </p:txBody>
      </p:sp>
    </p:spTree>
    <p:extLst>
      <p:ext uri="{BB962C8B-B14F-4D97-AF65-F5344CB8AC3E}">
        <p14:creationId xmlns:p14="http://schemas.microsoft.com/office/powerpoint/2010/main" val="3189127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sheet</a:t>
            </a:r>
            <a:endParaRPr lang="en-US" dirty="0"/>
          </a:p>
        </p:txBody>
      </p:sp>
      <p:sp>
        <p:nvSpPr>
          <p:cNvPr id="3" name="Content Placeholder 2"/>
          <p:cNvSpPr>
            <a:spLocks noGrp="1"/>
          </p:cNvSpPr>
          <p:nvPr>
            <p:ph idx="1"/>
          </p:nvPr>
        </p:nvSpPr>
        <p:spPr>
          <a:xfrm>
            <a:off x="1043492" y="2323652"/>
            <a:ext cx="6777317" cy="3619948"/>
          </a:xfrm>
        </p:spPr>
        <p:txBody>
          <a:bodyPr/>
          <a:lstStyle/>
          <a:p>
            <a:r>
              <a:rPr lang="en-US" dirty="0"/>
              <a:t>What is your superhero’s name?</a:t>
            </a:r>
          </a:p>
          <a:p>
            <a:r>
              <a:rPr lang="en-US" dirty="0"/>
              <a:t>What is your superpower?</a:t>
            </a:r>
          </a:p>
          <a:p>
            <a:r>
              <a:rPr lang="en-US" dirty="0"/>
              <a:t>Why is this, your superpower?</a:t>
            </a:r>
          </a:p>
          <a:p>
            <a:r>
              <a:rPr lang="en-US" dirty="0"/>
              <a:t>How does your superpower help the community?</a:t>
            </a:r>
          </a:p>
          <a:p>
            <a:r>
              <a:rPr lang="en-US" dirty="0"/>
              <a:t>What is your symbol? And why?</a:t>
            </a:r>
          </a:p>
          <a:p>
            <a:r>
              <a:rPr lang="en-US" dirty="0"/>
              <a:t>How does your costume represent your superhero?</a:t>
            </a:r>
          </a:p>
          <a:p>
            <a:pPr marL="68580" indent="0">
              <a:buNone/>
            </a:pPr>
            <a:endParaRPr lang="en-US" dirty="0"/>
          </a:p>
        </p:txBody>
      </p:sp>
    </p:spTree>
    <p:extLst>
      <p:ext uri="{BB962C8B-B14F-4D97-AF65-F5344CB8AC3E}">
        <p14:creationId xmlns:p14="http://schemas.microsoft.com/office/powerpoint/2010/main" val="3841997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609600"/>
            <a:ext cx="3974072" cy="799064"/>
          </a:xfrm>
        </p:spPr>
        <p:txBody>
          <a:bodyPr>
            <a:normAutofit/>
          </a:bodyPr>
          <a:lstStyle/>
          <a:p>
            <a:pPr algn="ctr"/>
            <a:r>
              <a:rPr lang="en-US" dirty="0" smtClean="0"/>
              <a:t>Work time</a:t>
            </a:r>
            <a:endParaRPr lang="en-US" dirty="0"/>
          </a:p>
        </p:txBody>
      </p:sp>
      <p:sp>
        <p:nvSpPr>
          <p:cNvPr id="8" name="Content Placeholder 7"/>
          <p:cNvSpPr>
            <a:spLocks noGrp="1"/>
          </p:cNvSpPr>
          <p:nvPr>
            <p:ph sz="quarter" idx="14"/>
          </p:nvPr>
        </p:nvSpPr>
        <p:spPr>
          <a:xfrm>
            <a:off x="4572000" y="1578187"/>
            <a:ext cx="3493008" cy="4228252"/>
          </a:xfrm>
        </p:spPr>
        <p:txBody>
          <a:bodyPr/>
          <a:lstStyle/>
          <a:p>
            <a:r>
              <a:rPr lang="en-US" dirty="0" smtClean="0"/>
              <a:t>If your group isn’t recording you need to be creating a drawing in your sketchbook of your superhero using their powers to help the community.</a:t>
            </a:r>
          </a:p>
          <a:p>
            <a:r>
              <a:rPr lang="en-US" dirty="0" smtClean="0"/>
              <a:t>We will be using these next week.</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291" y="1578187"/>
            <a:ext cx="2212975"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6" y="3486943"/>
            <a:ext cx="2706687"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5133181"/>
            <a:ext cx="3560763"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1059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78</TotalTime>
  <Words>295</Words>
  <Application>Microsoft Office PowerPoint</Application>
  <PresentationFormat>On-screen Show (4:3)</PresentationFormat>
  <Paragraphs>31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Austin</vt:lpstr>
      <vt:lpstr>Artist Statement</vt:lpstr>
      <vt:lpstr>Video</vt:lpstr>
      <vt:lpstr>PowerPoint Presentation</vt:lpstr>
      <vt:lpstr>Andy Warhol</vt:lpstr>
      <vt:lpstr>Mark Newport</vt:lpstr>
      <vt:lpstr>Artist Statement</vt:lpstr>
      <vt:lpstr>Using the video camera</vt:lpstr>
      <vt:lpstr>Work sheet</vt:lpstr>
      <vt:lpstr>Work time</vt:lpstr>
      <vt:lpstr>Reflection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Artist Statement</dc:title>
  <dc:creator>Mercedes</dc:creator>
  <cp:lastModifiedBy>Mercedes</cp:lastModifiedBy>
  <cp:revision>6</cp:revision>
  <dcterms:created xsi:type="dcterms:W3CDTF">2014-11-14T02:41:51Z</dcterms:created>
  <dcterms:modified xsi:type="dcterms:W3CDTF">2014-11-14T04:00:38Z</dcterms:modified>
</cp:coreProperties>
</file>