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sldIdLst>
    <p:sldId id="262" r:id="rId2"/>
    <p:sldId id="256" r:id="rId3"/>
    <p:sldId id="258" r:id="rId4"/>
    <p:sldId id="257" r:id="rId5"/>
    <p:sldId id="259" r:id="rId6"/>
    <p:sldId id="265" r:id="rId7"/>
    <p:sldId id="260" r:id="rId8"/>
    <p:sldId id="266" r:id="rId9"/>
    <p:sldId id="264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653A84-5CF4-0F43-B208-222E42F34BE4}" type="datetimeFigureOut">
              <a:rPr lang="en-US" smtClean="0"/>
              <a:t>9/27/14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FCEAE2-0DAA-3146-A6D0-904C9D2DCF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3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2"/>
            <a:ext cx="9144000" cy="56804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4614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halkboard"/>
                <a:cs typeface="Chalkboard"/>
              </a:rPr>
              <a:t>Art Show at the Art Lab</a:t>
            </a:r>
            <a:endParaRPr lang="en-US" dirty="0">
              <a:solidFill>
                <a:schemeClr val="tx2"/>
              </a:solidFill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676" y="5787571"/>
            <a:ext cx="44912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73E87"/>
                </a:solidFill>
                <a:latin typeface="Chalkboard"/>
                <a:cs typeface="Chalkboard"/>
              </a:rPr>
              <a:t>On Saturday the 27th</a:t>
            </a:r>
            <a:endParaRPr lang="en-US" sz="3200" dirty="0">
              <a:solidFill>
                <a:srgbClr val="073E87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4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Pretend a newspaper reporter saw you doing something good for your community and your drawing is what they saw!</a:t>
            </a:r>
          </a:p>
          <a:p>
            <a:endParaRPr lang="en-US" sz="3200" dirty="0"/>
          </a:p>
          <a:p>
            <a:r>
              <a:rPr lang="en-US" sz="3200" dirty="0" smtClean="0"/>
              <a:t>Draw it in your sketchbook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finish: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4580"/>
            <a:ext cx="7408333" cy="4304443"/>
          </a:xfrm>
        </p:spPr>
        <p:txBody>
          <a:bodyPr/>
          <a:lstStyle/>
          <a:p>
            <a:r>
              <a:rPr lang="en-US" sz="2800" dirty="0" smtClean="0"/>
              <a:t>one </a:t>
            </a:r>
            <a:r>
              <a:rPr lang="en-US" sz="2800" dirty="0"/>
              <a:t>person from each group </a:t>
            </a:r>
            <a:r>
              <a:rPr lang="en-US" sz="2800" dirty="0" smtClean="0"/>
              <a:t>collects </a:t>
            </a:r>
            <a:r>
              <a:rPr lang="en-US" sz="2800" dirty="0"/>
              <a:t>and </a:t>
            </a:r>
            <a:r>
              <a:rPr lang="en-US" sz="2800" dirty="0" smtClean="0"/>
              <a:t>returns </a:t>
            </a:r>
            <a:r>
              <a:rPr lang="en-US" sz="2800" dirty="0"/>
              <a:t>all usable materials </a:t>
            </a:r>
            <a:endParaRPr lang="en-US" sz="2800" dirty="0" smtClean="0"/>
          </a:p>
          <a:p>
            <a:r>
              <a:rPr lang="en-US" sz="2800" dirty="0" smtClean="0"/>
              <a:t>another </a:t>
            </a:r>
            <a:r>
              <a:rPr lang="en-US" sz="2800" dirty="0"/>
              <a:t>student </a:t>
            </a:r>
            <a:r>
              <a:rPr lang="en-US" sz="2800" dirty="0" smtClean="0"/>
              <a:t>collects all markers and puts them away </a:t>
            </a:r>
          </a:p>
          <a:p>
            <a:r>
              <a:rPr lang="en-US" sz="2800" dirty="0" smtClean="0"/>
              <a:t>another </a:t>
            </a:r>
            <a:r>
              <a:rPr lang="en-US" sz="2800" dirty="0"/>
              <a:t>student </a:t>
            </a:r>
            <a:r>
              <a:rPr lang="en-US" sz="2800" dirty="0" smtClean="0"/>
              <a:t>puts </a:t>
            </a:r>
            <a:r>
              <a:rPr lang="en-US" sz="2800" dirty="0"/>
              <a:t>away all other </a:t>
            </a:r>
            <a:r>
              <a:rPr lang="en-US" sz="2800" dirty="0" smtClean="0"/>
              <a:t>materials  </a:t>
            </a:r>
          </a:p>
          <a:p>
            <a:r>
              <a:rPr lang="en-US" sz="2800" dirty="0" smtClean="0"/>
              <a:t>all </a:t>
            </a:r>
            <a:r>
              <a:rPr lang="en-US" sz="2800" dirty="0"/>
              <a:t>students put their sketchbooks in their cubbies and be seated and quiet with their completed </a:t>
            </a:r>
            <a:r>
              <a:rPr lang="en-US" sz="2800" dirty="0" smtClean="0"/>
              <a:t>artwork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Clean up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015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Chalkboard"/>
                <a:cs typeface="Chalkboard"/>
              </a:rPr>
              <a:t>Super Identity</a:t>
            </a:r>
            <a:endParaRPr lang="en-US" sz="6600" b="1" dirty="0"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12607"/>
            <a:ext cx="7408333" cy="3450696"/>
          </a:xfrm>
        </p:spPr>
        <p:txBody>
          <a:bodyPr>
            <a:normAutofit/>
          </a:bodyPr>
          <a:lstStyle/>
          <a:p>
            <a:r>
              <a:rPr lang="en-US" sz="2800" dirty="0"/>
              <a:t>What is </a:t>
            </a:r>
            <a:r>
              <a:rPr lang="en-US" sz="2800" dirty="0" smtClean="0"/>
              <a:t>symbolism?</a:t>
            </a:r>
          </a:p>
          <a:p>
            <a:pPr lvl="2"/>
            <a:r>
              <a:rPr lang="en-US" sz="2400" dirty="0"/>
              <a:t>the use of symbols to express or represent ideas</a:t>
            </a:r>
          </a:p>
          <a:p>
            <a:r>
              <a:rPr lang="en-US" sz="2800" dirty="0" smtClean="0"/>
              <a:t>What symbol did you create?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Review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200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077" y="5074664"/>
            <a:ext cx="4861520" cy="2017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halkboard"/>
                <a:cs typeface="Chalkboard"/>
              </a:rPr>
              <a:t>We are all SUPER!!!</a:t>
            </a:r>
            <a:endParaRPr lang="en-US" sz="4000" dirty="0">
              <a:latin typeface="Chalkboard"/>
              <a:cs typeface="Chalkboar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533" y="910872"/>
            <a:ext cx="4942712" cy="56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8286" y="2028728"/>
            <a:ext cx="7482114" cy="4697229"/>
          </a:xfrm>
        </p:spPr>
        <p:txBody>
          <a:bodyPr>
            <a:normAutofit lnSpcReduction="10000"/>
          </a:bodyPr>
          <a:lstStyle/>
          <a:p>
            <a:r>
              <a:rPr lang="en-US" sz="5400" dirty="0">
                <a:cs typeface="Chalkduster"/>
              </a:rPr>
              <a:t>R: superhero</a:t>
            </a:r>
          </a:p>
          <a:p>
            <a:r>
              <a:rPr lang="en-US" sz="5400" dirty="0">
                <a:cs typeface="Chalkduster"/>
              </a:rPr>
              <a:t>A: the </a:t>
            </a:r>
            <a:r>
              <a:rPr lang="en-US" sz="5400" dirty="0" smtClean="0">
                <a:cs typeface="Chalkduster"/>
              </a:rPr>
              <a:t>world! and your 	 community</a:t>
            </a:r>
            <a:endParaRPr lang="en-US" sz="5400" dirty="0">
              <a:cs typeface="Chalkduster"/>
            </a:endParaRPr>
          </a:p>
          <a:p>
            <a:r>
              <a:rPr lang="en-US" sz="5400" dirty="0">
                <a:cs typeface="Chalkduster"/>
              </a:rPr>
              <a:t>F: mono-print</a:t>
            </a:r>
          </a:p>
          <a:p>
            <a:r>
              <a:rPr lang="en-US" sz="5400" dirty="0">
                <a:cs typeface="Chalkduster"/>
              </a:rPr>
              <a:t>T: superhero symbol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are your traits?</a:t>
            </a:r>
          </a:p>
          <a:p>
            <a:r>
              <a:rPr lang="en-US" sz="4000" dirty="0" smtClean="0"/>
              <a:t>What are you good at?</a:t>
            </a:r>
          </a:p>
          <a:p>
            <a:r>
              <a:rPr lang="en-US" sz="4000" dirty="0" smtClean="0"/>
              <a:t>What could your superpower be that helps your community?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Brainstorming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552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8066" y="2286000"/>
            <a:ext cx="4258733" cy="3565071"/>
          </a:xfrm>
        </p:spPr>
        <p:txBody>
          <a:bodyPr>
            <a:normAutofit fontScale="92500"/>
          </a:bodyPr>
          <a:lstStyle/>
          <a:p>
            <a:r>
              <a:rPr lang="en-US" sz="4500" dirty="0" smtClean="0"/>
              <a:t>Andy Warhol</a:t>
            </a:r>
          </a:p>
          <a:p>
            <a:r>
              <a:rPr lang="en-US" dirty="0"/>
              <a:t>Pop Art uses images and icons that are popular in the modern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rtists often repeat </a:t>
            </a:r>
            <a:r>
              <a:rPr lang="en-US" dirty="0"/>
              <a:t>the item over and over again, changing the color or texture of the item, and putting different items together to make a picture.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Pop Art Artist: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2052402"/>
            <a:ext cx="35560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857" y="5851071"/>
            <a:ext cx="410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1962 silkscreen </a:t>
            </a:r>
            <a:r>
              <a:rPr lang="en-US" dirty="0" smtClean="0"/>
              <a:t>print of </a:t>
            </a:r>
            <a:r>
              <a:rPr lang="en-US" dirty="0"/>
              <a:t>Marilyn Monroe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008001"/>
            <a:ext cx="7408333" cy="3450696"/>
          </a:xfrm>
        </p:spPr>
        <p:txBody>
          <a:bodyPr/>
          <a:lstStyle/>
          <a:p>
            <a:r>
              <a:rPr lang="en-US" dirty="0" smtClean="0"/>
              <a:t>Andy Warhol 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l="-14402" r="-14402"/>
          <a:stretch>
            <a:fillRect/>
          </a:stretch>
        </p:blipFill>
        <p:spPr>
          <a:xfrm>
            <a:off x="871538" y="2898771"/>
            <a:ext cx="7408862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11089"/>
            <a:ext cx="7408333" cy="462367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Draw your symbol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Put the </a:t>
            </a:r>
            <a:r>
              <a:rPr lang="en-US" sz="3600" dirty="0" err="1" smtClean="0"/>
              <a:t>plexi</a:t>
            </a:r>
            <a:r>
              <a:rPr lang="en-US" sz="3600" dirty="0" smtClean="0"/>
              <a:t>-glass over your drawing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Trace and color your symbol with markers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Wet your paper then pat it dry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Put the paper on top of the </a:t>
            </a:r>
            <a:r>
              <a:rPr lang="en-US" sz="3600" dirty="0" err="1" smtClean="0"/>
              <a:t>plexi</a:t>
            </a:r>
            <a:r>
              <a:rPr lang="en-US" sz="3600" dirty="0" smtClean="0"/>
              <a:t>-glass, marker side up, and rub with your hands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Peel off carefully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Before making a new print: wash off at the sink and dry it then repeat steps 2-6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Steps to Making a Mono-print: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6189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4429</TotalTime>
  <Words>278</Words>
  <Application>Microsoft Macintosh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Art Show at the Art Lab</vt:lpstr>
      <vt:lpstr>Super Identity</vt:lpstr>
      <vt:lpstr>Review</vt:lpstr>
      <vt:lpstr>PowerPoint Presentation</vt:lpstr>
      <vt:lpstr>PowerPoint Presentation</vt:lpstr>
      <vt:lpstr>Brainstorming</vt:lpstr>
      <vt:lpstr>Pop Art Artist:</vt:lpstr>
      <vt:lpstr>PowerPoint Presentation</vt:lpstr>
      <vt:lpstr>Steps to Making a Mono-print:</vt:lpstr>
      <vt:lpstr>If you finish:</vt:lpstr>
      <vt:lpstr>Clean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Identity</dc:title>
  <dc:creator>Lisa Smoot</dc:creator>
  <cp:lastModifiedBy>Lisa Smoot</cp:lastModifiedBy>
  <cp:revision>25</cp:revision>
  <dcterms:created xsi:type="dcterms:W3CDTF">2014-09-25T03:28:53Z</dcterms:created>
  <dcterms:modified xsi:type="dcterms:W3CDTF">2014-09-30T03:57:00Z</dcterms:modified>
</cp:coreProperties>
</file>