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A20BB-8591-4788-9A6E-C92BEC3F3E0C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8434E-DCFC-4454-A39C-03A0AFCB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47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8434E-DCFC-4454-A39C-03A0AFCBC7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877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0E4C-0CE3-449A-9643-430E66B59088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2E32-81D0-42F4-A842-235817961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0E4C-0CE3-449A-9643-430E66B59088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2E32-81D0-42F4-A842-235817961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0E4C-0CE3-449A-9643-430E66B59088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2E32-81D0-42F4-A842-235817961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0E4C-0CE3-449A-9643-430E66B59088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2E32-81D0-42F4-A842-235817961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0E4C-0CE3-449A-9643-430E66B59088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2E32-81D0-42F4-A842-235817961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0E4C-0CE3-449A-9643-430E66B59088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2E32-81D0-42F4-A842-235817961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0E4C-0CE3-449A-9643-430E66B59088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2E32-81D0-42F4-A842-235817961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0E4C-0CE3-449A-9643-430E66B59088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2E32-81D0-42F4-A842-235817961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0E4C-0CE3-449A-9643-430E66B59088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2E32-81D0-42F4-A842-235817961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0E4C-0CE3-449A-9643-430E66B59088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2E32-81D0-42F4-A842-235817961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0E4C-0CE3-449A-9643-430E66B59088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2E32-81D0-42F4-A842-235817961E4E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F0E4C-0CE3-449A-9643-430E66B59088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E2E32-81D0-42F4-A842-235817961E4E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Z-Ij7ElJnqM" TargetMode="External"/><Relationship Id="rId4" Type="http://schemas.openxmlformats.org/officeDocument/2006/relationships/hyperlink" Target="https://www.youtube.com/watch?v=Z-Ij7ElJnq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657600"/>
            <a:ext cx="7117180" cy="1470025"/>
          </a:xfrm>
        </p:spPr>
        <p:txBody>
          <a:bodyPr/>
          <a:lstStyle/>
          <a:p>
            <a:r>
              <a:rPr lang="en-US" dirty="0" smtClean="0"/>
              <a:t>Super Creation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33400"/>
            <a:ext cx="6786562" cy="3069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490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Symbol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364839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What is a symbol?</a:t>
            </a:r>
          </a:p>
          <a:p>
            <a:pPr lvl="1"/>
            <a:r>
              <a:rPr lang="en-US" sz="2200" dirty="0" smtClean="0"/>
              <a:t>The </a:t>
            </a:r>
            <a:r>
              <a:rPr lang="en-US" sz="2200" dirty="0"/>
              <a:t>use of symbols to express or represent ideas</a:t>
            </a:r>
            <a:endParaRPr lang="en-US" sz="2200" dirty="0" smtClean="0"/>
          </a:p>
          <a:p>
            <a:r>
              <a:rPr lang="en-US" sz="2400" dirty="0" smtClean="0"/>
              <a:t>Examples?</a:t>
            </a:r>
          </a:p>
          <a:p>
            <a:pPr lvl="1"/>
            <a:r>
              <a:rPr lang="en-US" sz="2200" dirty="0"/>
              <a:t>stop sign, batman, and recycling</a:t>
            </a:r>
            <a:endParaRPr lang="en-US" sz="2200" dirty="0" smtClean="0"/>
          </a:p>
          <a:p>
            <a:r>
              <a:rPr lang="en-US" sz="2400" dirty="0" smtClean="0"/>
              <a:t>How can a costume be a symbol?</a:t>
            </a:r>
          </a:p>
          <a:p>
            <a:pPr lvl="1"/>
            <a:r>
              <a:rPr lang="en-US" sz="2200" dirty="0" smtClean="0"/>
              <a:t>Makes </a:t>
            </a:r>
            <a:r>
              <a:rPr lang="en-US" sz="2200" dirty="0"/>
              <a:t>a superhero stand out in the community (reveal)</a:t>
            </a:r>
          </a:p>
          <a:p>
            <a:pPr lvl="1"/>
            <a:r>
              <a:rPr lang="en-US" sz="2200" dirty="0" smtClean="0"/>
              <a:t>Has </a:t>
            </a:r>
            <a:r>
              <a:rPr lang="en-US" sz="2200" dirty="0"/>
              <a:t>attributes that adjust to super powers</a:t>
            </a:r>
          </a:p>
          <a:p>
            <a:pPr lvl="1"/>
            <a:r>
              <a:rPr lang="en-US" sz="2200" dirty="0" smtClean="0"/>
              <a:t>Can </a:t>
            </a:r>
            <a:r>
              <a:rPr lang="en-US" sz="2200" dirty="0"/>
              <a:t>make normal identity secret if you want</a:t>
            </a:r>
          </a:p>
        </p:txBody>
      </p:sp>
    </p:spTree>
    <p:extLst>
      <p:ext uri="{BB962C8B-B14F-4D97-AF65-F5344CB8AC3E}">
        <p14:creationId xmlns:p14="http://schemas.microsoft.com/office/powerpoint/2010/main" val="405365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-Ij7ElJnqM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90600" y="914400"/>
            <a:ext cx="7433733" cy="41814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76600" y="58674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4"/>
              </a:rPr>
              <a:t>Super Suit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61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 Newport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7125112" cy="4051437"/>
          </a:xfrm>
        </p:spPr>
        <p:txBody>
          <a:bodyPr/>
          <a:lstStyle/>
          <a:p>
            <a:r>
              <a:rPr lang="en-US" dirty="0" smtClean="0"/>
              <a:t>Fiber </a:t>
            </a:r>
            <a:r>
              <a:rPr lang="en-US" dirty="0"/>
              <a:t>Artist</a:t>
            </a:r>
          </a:p>
          <a:p>
            <a:r>
              <a:rPr lang="en-US" dirty="0" smtClean="0"/>
              <a:t>Knits </a:t>
            </a:r>
            <a:r>
              <a:rPr lang="en-US" dirty="0"/>
              <a:t>costumes based off of famous superheroes but also makes up his own</a:t>
            </a:r>
          </a:p>
          <a:p>
            <a:r>
              <a:rPr lang="en-US" dirty="0" smtClean="0"/>
              <a:t>Makes </a:t>
            </a:r>
            <a:r>
              <a:rPr lang="en-US" dirty="0"/>
              <a:t>them life size and wearable</a:t>
            </a:r>
          </a:p>
          <a:p>
            <a:r>
              <a:rPr lang="en-US" dirty="0" smtClean="0"/>
              <a:t>His </a:t>
            </a:r>
            <a:r>
              <a:rPr lang="en-US" dirty="0"/>
              <a:t>costumes combine their heroic, protective, ultra-masculine, yet vulnerable personas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73" y="4191000"/>
            <a:ext cx="322942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88"/>
          <a:stretch/>
        </p:blipFill>
        <p:spPr bwMode="auto">
          <a:xfrm>
            <a:off x="5029200" y="4178404"/>
            <a:ext cx="3410312" cy="2298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330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315200" cy="4051437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 R-Superhero</a:t>
            </a:r>
          </a:p>
          <a:p>
            <a:endParaRPr lang="en-US" sz="3600" dirty="0"/>
          </a:p>
          <a:p>
            <a:r>
              <a:rPr lang="en-US" sz="3600" dirty="0" smtClean="0"/>
              <a:t> A-Classroom </a:t>
            </a:r>
            <a:r>
              <a:rPr lang="en-US" sz="3600" dirty="0"/>
              <a:t>and the world!</a:t>
            </a:r>
          </a:p>
          <a:p>
            <a:endParaRPr lang="en-US" sz="3600" dirty="0" smtClean="0"/>
          </a:p>
          <a:p>
            <a:r>
              <a:rPr lang="en-US" sz="3600" dirty="0" smtClean="0"/>
              <a:t> F-Fabric </a:t>
            </a:r>
            <a:r>
              <a:rPr lang="en-US" sz="3600" dirty="0"/>
              <a:t>and paper</a:t>
            </a:r>
          </a:p>
          <a:p>
            <a:endParaRPr lang="en-US" sz="3600" dirty="0" smtClean="0"/>
          </a:p>
          <a:p>
            <a:r>
              <a:rPr lang="en-US" sz="3600" dirty="0" smtClean="0"/>
              <a:t> T-Superhero </a:t>
            </a:r>
            <a:r>
              <a:rPr lang="en-US" sz="3600" dirty="0"/>
              <a:t>costume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69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Center One: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Finish mono-prints (4)</a:t>
            </a:r>
          </a:p>
          <a:p>
            <a:pPr lvl="1"/>
            <a:r>
              <a:rPr lang="en-US" dirty="0" smtClean="0"/>
              <a:t>Glue prints onto one large colored piece of paper</a:t>
            </a:r>
          </a:p>
          <a:p>
            <a:pPr lvl="1"/>
            <a:endParaRPr lang="en-US" dirty="0"/>
          </a:p>
          <a:p>
            <a:r>
              <a:rPr lang="en-US" b="1" u="sng" dirty="0" smtClean="0"/>
              <a:t>Center Two:</a:t>
            </a:r>
            <a:endParaRPr lang="en-US" dirty="0" smtClean="0"/>
          </a:p>
          <a:p>
            <a:pPr lvl="1"/>
            <a:r>
              <a:rPr lang="en-US" dirty="0" smtClean="0"/>
              <a:t>Brainstorm costume ideas in your sketchbooks</a:t>
            </a:r>
          </a:p>
          <a:p>
            <a:pPr lvl="1"/>
            <a:r>
              <a:rPr lang="en-US" dirty="0" smtClean="0"/>
              <a:t>2-3 Drawings</a:t>
            </a:r>
          </a:p>
          <a:p>
            <a:pPr lvl="1"/>
            <a:r>
              <a:rPr lang="en-US" dirty="0" smtClean="0"/>
              <a:t>Practice making things with fabric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63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Mono-Print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441039"/>
          </a:xfrm>
        </p:spPr>
        <p:txBody>
          <a:bodyPr/>
          <a:lstStyle/>
          <a:p>
            <a:r>
              <a:rPr lang="en-US" sz="2000" dirty="0"/>
              <a:t>Draw your symbol </a:t>
            </a:r>
          </a:p>
          <a:p>
            <a:r>
              <a:rPr lang="en-US" sz="2000" dirty="0"/>
              <a:t>Put the </a:t>
            </a:r>
            <a:r>
              <a:rPr lang="en-US" sz="2000" dirty="0" err="1"/>
              <a:t>plexi</a:t>
            </a:r>
            <a:r>
              <a:rPr lang="en-US" sz="2000" dirty="0"/>
              <a:t>-glass over your drawing </a:t>
            </a:r>
          </a:p>
          <a:p>
            <a:r>
              <a:rPr lang="en-US" sz="2000" dirty="0"/>
              <a:t>Trace and color your symbol with markers</a:t>
            </a:r>
          </a:p>
          <a:p>
            <a:r>
              <a:rPr lang="en-US" sz="2000" dirty="0"/>
              <a:t>Wet your paper then pat it dry</a:t>
            </a:r>
          </a:p>
          <a:p>
            <a:r>
              <a:rPr lang="en-US" sz="2000" dirty="0"/>
              <a:t>Put the paper on top of the </a:t>
            </a:r>
            <a:r>
              <a:rPr lang="en-US" sz="2000" dirty="0" err="1"/>
              <a:t>plexi</a:t>
            </a:r>
            <a:r>
              <a:rPr lang="en-US" sz="2000" dirty="0"/>
              <a:t>-glass, marker side up, and rub with your hands</a:t>
            </a:r>
          </a:p>
          <a:p>
            <a:r>
              <a:rPr lang="en-US" sz="2000" dirty="0"/>
              <a:t>Peel off carefully</a:t>
            </a:r>
          </a:p>
          <a:p>
            <a:r>
              <a:rPr lang="en-US" sz="2000" dirty="0"/>
              <a:t>Before making a new print: wash off at the sink and dry it then repeat steps 2-6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69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Group 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990600" y="2057400"/>
            <a:ext cx="3471277" cy="4468811"/>
          </a:xfrm>
        </p:spPr>
        <p:txBody>
          <a:bodyPr/>
          <a:lstStyle/>
          <a:p>
            <a:r>
              <a:rPr lang="en-US" dirty="0" smtClean="0"/>
              <a:t>Bronson</a:t>
            </a:r>
          </a:p>
          <a:p>
            <a:r>
              <a:rPr lang="en-US" dirty="0" smtClean="0"/>
              <a:t>Emmie</a:t>
            </a:r>
          </a:p>
          <a:p>
            <a:r>
              <a:rPr lang="en-US" dirty="0" smtClean="0"/>
              <a:t>Strawberry</a:t>
            </a:r>
          </a:p>
          <a:p>
            <a:r>
              <a:rPr lang="en-US" dirty="0" smtClean="0"/>
              <a:t>Lennon</a:t>
            </a:r>
          </a:p>
          <a:p>
            <a:r>
              <a:rPr lang="en-US" dirty="0" smtClean="0"/>
              <a:t>Ella</a:t>
            </a:r>
          </a:p>
          <a:p>
            <a:r>
              <a:rPr lang="en-US" dirty="0" smtClean="0"/>
              <a:t>Isabella</a:t>
            </a:r>
          </a:p>
          <a:p>
            <a:r>
              <a:rPr lang="en-US" dirty="0" smtClean="0"/>
              <a:t>Kaden</a:t>
            </a:r>
          </a:p>
          <a:p>
            <a:r>
              <a:rPr lang="en-US" dirty="0" smtClean="0"/>
              <a:t>Jack</a:t>
            </a:r>
          </a:p>
          <a:p>
            <a:r>
              <a:rPr lang="en-US" dirty="0" err="1" smtClean="0"/>
              <a:t>Niyha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Group 2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4316411"/>
          </a:xfrm>
        </p:spPr>
        <p:txBody>
          <a:bodyPr/>
          <a:lstStyle/>
          <a:p>
            <a:r>
              <a:rPr lang="en-US" dirty="0" smtClean="0"/>
              <a:t>Iris</a:t>
            </a:r>
          </a:p>
          <a:p>
            <a:r>
              <a:rPr lang="en-US" dirty="0" smtClean="0"/>
              <a:t>Sophia</a:t>
            </a:r>
          </a:p>
          <a:p>
            <a:r>
              <a:rPr lang="en-US" dirty="0" smtClean="0"/>
              <a:t>Conner</a:t>
            </a:r>
          </a:p>
          <a:p>
            <a:r>
              <a:rPr lang="en-US" dirty="0" smtClean="0"/>
              <a:t>Neo</a:t>
            </a:r>
          </a:p>
          <a:p>
            <a:r>
              <a:rPr lang="en-US" dirty="0" err="1" smtClean="0"/>
              <a:t>Segrin</a:t>
            </a:r>
            <a:endParaRPr lang="en-US" dirty="0" smtClean="0"/>
          </a:p>
          <a:p>
            <a:r>
              <a:rPr lang="en-US" dirty="0" smtClean="0"/>
              <a:t>Kegan</a:t>
            </a:r>
          </a:p>
          <a:p>
            <a:r>
              <a:rPr lang="en-US" dirty="0" smtClean="0"/>
              <a:t>Mat</a:t>
            </a:r>
          </a:p>
          <a:p>
            <a:r>
              <a:rPr lang="en-US" dirty="0" smtClean="0"/>
              <a:t>Noah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13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-41564"/>
            <a:ext cx="7125113" cy="924475"/>
          </a:xfrm>
        </p:spPr>
        <p:txBody>
          <a:bodyPr/>
          <a:lstStyle/>
          <a:p>
            <a:r>
              <a:rPr lang="en-US" dirty="0" smtClean="0"/>
              <a:t>Clean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066800"/>
            <a:ext cx="7125112" cy="62484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Mono-Print Station:</a:t>
            </a:r>
            <a:endParaRPr lang="en-US" dirty="0" smtClean="0"/>
          </a:p>
          <a:p>
            <a:pPr lvl="1"/>
            <a:r>
              <a:rPr lang="en-US" dirty="0" smtClean="0"/>
              <a:t>One </a:t>
            </a:r>
            <a:r>
              <a:rPr lang="en-US" dirty="0"/>
              <a:t>student will collect all the Plexiglas and make sure it is dry and cleaned off</a:t>
            </a:r>
          </a:p>
          <a:p>
            <a:pPr lvl="1"/>
            <a:r>
              <a:rPr lang="en-US" dirty="0" smtClean="0"/>
              <a:t>One </a:t>
            </a:r>
            <a:r>
              <a:rPr lang="en-US" dirty="0"/>
              <a:t>student will put all markers away</a:t>
            </a:r>
          </a:p>
          <a:p>
            <a:pPr lvl="1"/>
            <a:r>
              <a:rPr lang="en-US" dirty="0" smtClean="0"/>
              <a:t>One </a:t>
            </a:r>
            <a:r>
              <a:rPr lang="en-US" dirty="0"/>
              <a:t>student will put other materials away that were used</a:t>
            </a:r>
          </a:p>
          <a:p>
            <a:pPr lvl="1"/>
            <a:r>
              <a:rPr lang="en-US" dirty="0" smtClean="0"/>
              <a:t>One </a:t>
            </a:r>
            <a:r>
              <a:rPr lang="en-US" dirty="0"/>
              <a:t>student will clean up any trash on the tables or floor</a:t>
            </a:r>
          </a:p>
          <a:p>
            <a:pPr lvl="1"/>
            <a:r>
              <a:rPr lang="en-US" dirty="0" smtClean="0"/>
              <a:t>Once </a:t>
            </a:r>
            <a:r>
              <a:rPr lang="en-US" dirty="0"/>
              <a:t>this is done all students will return sketchbooks to their cubbies and then be seated on the floor with their final </a:t>
            </a:r>
            <a:r>
              <a:rPr lang="en-US" dirty="0" smtClean="0"/>
              <a:t>projects</a:t>
            </a:r>
          </a:p>
          <a:p>
            <a:r>
              <a:rPr lang="en-US" b="1" u="sng" dirty="0" smtClean="0"/>
              <a:t>Costume Station:</a:t>
            </a:r>
            <a:endParaRPr lang="en-US" dirty="0" smtClean="0"/>
          </a:p>
          <a:p>
            <a:pPr lvl="1"/>
            <a:r>
              <a:rPr lang="en-US" dirty="0" smtClean="0"/>
              <a:t>One </a:t>
            </a:r>
            <a:r>
              <a:rPr lang="en-US" dirty="0"/>
              <a:t>student will clean up any extra scraps on the floor</a:t>
            </a:r>
          </a:p>
          <a:p>
            <a:pPr lvl="1"/>
            <a:r>
              <a:rPr lang="en-US" dirty="0" smtClean="0"/>
              <a:t>One </a:t>
            </a:r>
            <a:r>
              <a:rPr lang="en-US" dirty="0"/>
              <a:t>student will put markers, scissors, and tables materials away</a:t>
            </a:r>
          </a:p>
          <a:p>
            <a:pPr lvl="1"/>
            <a:r>
              <a:rPr lang="en-US" dirty="0" smtClean="0"/>
              <a:t>One </a:t>
            </a:r>
            <a:r>
              <a:rPr lang="en-US" dirty="0"/>
              <a:t>student will collect all fabric extras and put them back in bin</a:t>
            </a:r>
          </a:p>
          <a:p>
            <a:pPr lvl="1"/>
            <a:r>
              <a:rPr lang="en-US" dirty="0" smtClean="0"/>
              <a:t>Once </a:t>
            </a:r>
            <a:r>
              <a:rPr lang="en-US" dirty="0"/>
              <a:t>all this is done students will put their sketchbooks in their cubbies and come and get their symbol projects from Mercedes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32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</Template>
  <TotalTime>57</TotalTime>
  <Words>368</Words>
  <Application>Microsoft Office PowerPoint</Application>
  <PresentationFormat>On-screen Show (4:3)</PresentationFormat>
  <Paragraphs>73</Paragraphs>
  <Slides>9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Summer</vt:lpstr>
      <vt:lpstr>Super Creation</vt:lpstr>
      <vt:lpstr>Symbol</vt:lpstr>
      <vt:lpstr>PowerPoint Presentation</vt:lpstr>
      <vt:lpstr>Mark Newport</vt:lpstr>
      <vt:lpstr>PowerPoint Presentation</vt:lpstr>
      <vt:lpstr>Centers</vt:lpstr>
      <vt:lpstr>Mono-Print Steps</vt:lpstr>
      <vt:lpstr>Groups</vt:lpstr>
      <vt:lpstr>Clean up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 Creation</dc:title>
  <dc:creator>Mercedes</dc:creator>
  <cp:lastModifiedBy>Mercedes</cp:lastModifiedBy>
  <cp:revision>11</cp:revision>
  <dcterms:created xsi:type="dcterms:W3CDTF">2014-10-10T03:00:53Z</dcterms:created>
  <dcterms:modified xsi:type="dcterms:W3CDTF">2014-10-10T03:58:38Z</dcterms:modified>
</cp:coreProperties>
</file>