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4AB29-6B6B-47A0-91EF-13A0782FF1F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7A364B6-CBC8-4280-9263-9D2EE15454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3429000" cy="1204306"/>
          </a:xfrm>
        </p:spPr>
        <p:txBody>
          <a:bodyPr/>
          <a:lstStyle/>
          <a:p>
            <a:r>
              <a:rPr lang="en-US" sz="6000" dirty="0" smtClean="0"/>
              <a:t>Identity</a:t>
            </a:r>
            <a:endParaRPr lang="en-US" sz="6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811326" y="1104900"/>
            <a:ext cx="4191000" cy="3429000"/>
            <a:chOff x="4691663" y="1977317"/>
            <a:chExt cx="4191000" cy="3429000"/>
          </a:xfrm>
        </p:grpSpPr>
        <p:sp>
          <p:nvSpPr>
            <p:cNvPr id="5" name="Cloud Callout 4"/>
            <p:cNvSpPr/>
            <p:nvPr/>
          </p:nvSpPr>
          <p:spPr>
            <a:xfrm rot="251389">
              <a:off x="4691663" y="1977317"/>
              <a:ext cx="4191000" cy="3429000"/>
            </a:xfrm>
            <a:prstGeom prst="cloudCallout">
              <a:avLst>
                <a:gd name="adj1" fmla="val -38684"/>
                <a:gd name="adj2" fmla="val 8957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01263" y="3091652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What is identity?</a:t>
              </a:r>
              <a:endParaRPr lang="en-US" sz="3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3048000"/>
            <a:ext cx="4114800" cy="2887835"/>
            <a:chOff x="228600" y="2666999"/>
            <a:chExt cx="4114800" cy="2887835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28600" y="2666999"/>
              <a:ext cx="4114800" cy="2887835"/>
            </a:xfrm>
            <a:prstGeom prst="wedgeRoundRectCallout">
              <a:avLst>
                <a:gd name="adj1" fmla="val -20833"/>
                <a:gd name="adj2" fmla="val 76413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2819400"/>
              <a:ext cx="3505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Who someone is.</a:t>
              </a:r>
            </a:p>
            <a:p>
              <a:r>
                <a:rPr lang="en-US" sz="3200" dirty="0" smtClean="0"/>
                <a:t>The qualities that make a person different than others.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81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88" y="228600"/>
            <a:ext cx="7520940" cy="548640"/>
          </a:xfrm>
        </p:spPr>
        <p:txBody>
          <a:bodyPr/>
          <a:lstStyle/>
          <a:p>
            <a:r>
              <a:rPr lang="en-US" sz="3600" dirty="0" smtClean="0"/>
              <a:t>Self-Portrait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 rot="21329850">
            <a:off x="134857" y="912957"/>
            <a:ext cx="4378486" cy="3607872"/>
            <a:chOff x="1447800" y="914400"/>
            <a:chExt cx="5181600" cy="4114800"/>
          </a:xfrm>
        </p:grpSpPr>
        <p:sp>
          <p:nvSpPr>
            <p:cNvPr id="5" name="Explosion 1 4"/>
            <p:cNvSpPr/>
            <p:nvPr/>
          </p:nvSpPr>
          <p:spPr>
            <a:xfrm>
              <a:off x="1447800" y="914400"/>
              <a:ext cx="5181600" cy="4114800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1334" y="2200850"/>
              <a:ext cx="4327718" cy="108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What is </a:t>
              </a:r>
              <a:r>
                <a:rPr lang="en-US" sz="2800" b="1" dirty="0" smtClean="0"/>
                <a:t>a</a:t>
              </a:r>
            </a:p>
            <a:p>
              <a:pPr algn="ctr"/>
              <a:r>
                <a:rPr lang="en-US" sz="2800" b="1" dirty="0" smtClean="0"/>
                <a:t> </a:t>
              </a:r>
              <a:r>
                <a:rPr lang="en-US" sz="2800" b="1" dirty="0" smtClean="0"/>
                <a:t>self-portrait?</a:t>
              </a:r>
              <a:endParaRPr lang="en-US" sz="2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94347" y="2716893"/>
            <a:ext cx="4936706" cy="3855350"/>
            <a:chOff x="3657601" y="2716893"/>
            <a:chExt cx="4936706" cy="3855350"/>
          </a:xfrm>
        </p:grpSpPr>
        <p:sp>
          <p:nvSpPr>
            <p:cNvPr id="10" name="Flowchart: Decision 9"/>
            <p:cNvSpPr/>
            <p:nvPr/>
          </p:nvSpPr>
          <p:spPr>
            <a:xfrm>
              <a:off x="3657601" y="2716893"/>
              <a:ext cx="4936706" cy="3855350"/>
            </a:xfrm>
            <a:prstGeom prst="flowChartDecisi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3490406"/>
              <a:ext cx="2819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It is a representation of an artist in the form of a draw, painting, photograph, collage, or other media. 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95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Chuck Close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581400" cy="44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53000" y="1140905"/>
            <a:ext cx="3581400" cy="2120479"/>
            <a:chOff x="4953000" y="1140905"/>
            <a:chExt cx="3581400" cy="2120479"/>
          </a:xfrm>
        </p:grpSpPr>
        <p:sp>
          <p:nvSpPr>
            <p:cNvPr id="3" name="TextBox 2"/>
            <p:cNvSpPr txBox="1"/>
            <p:nvPr/>
          </p:nvSpPr>
          <p:spPr>
            <a:xfrm>
              <a:off x="4953000" y="1140905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Representational</a:t>
              </a:r>
              <a:endParaRPr lang="en-US" sz="3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0" y="2061055"/>
              <a:ext cx="327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easily recognizable images of an object, person, or thing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9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832772" cy="305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Kandinsky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0" y="1524000"/>
            <a:ext cx="3352800" cy="2407860"/>
            <a:chOff x="5715000" y="1524000"/>
            <a:chExt cx="3352800" cy="2407860"/>
          </a:xfrm>
        </p:grpSpPr>
        <p:sp>
          <p:nvSpPr>
            <p:cNvPr id="4" name="TextBox 3"/>
            <p:cNvSpPr txBox="1"/>
            <p:nvPr/>
          </p:nvSpPr>
          <p:spPr>
            <a:xfrm>
              <a:off x="6172200" y="15240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Abstract</a:t>
              </a:r>
              <a:endParaRPr lang="en-US" sz="3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15000" y="2362200"/>
              <a:ext cx="335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non-lifelike representation of real world objects, people, or things.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2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Abstract vs. Representational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799"/>
            <a:ext cx="3962400" cy="477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48911"/>
            <a:ext cx="4227485" cy="54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42" y="9144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Collage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799" y="1369367"/>
            <a:ext cx="3734555" cy="4793443"/>
            <a:chOff x="685799" y="1369367"/>
            <a:chExt cx="3734555" cy="47934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2048010"/>
              <a:ext cx="373455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5799" y="1369367"/>
              <a:ext cx="3734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Exaggeration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4399" y="1369366"/>
            <a:ext cx="4045527" cy="4072873"/>
            <a:chOff x="4724399" y="1369366"/>
            <a:chExt cx="4045527" cy="407287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3" t="5325" r="2346"/>
            <a:stretch/>
          </p:blipFill>
          <p:spPr bwMode="auto">
            <a:xfrm>
              <a:off x="4724399" y="2286000"/>
              <a:ext cx="4045527" cy="315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27963" y="1369366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Placement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4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8600"/>
            <a:ext cx="8001000" cy="464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R- Artist</a:t>
            </a:r>
          </a:p>
          <a:p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A- People you don’t know</a:t>
            </a:r>
          </a:p>
          <a:p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F- Collage</a:t>
            </a:r>
          </a:p>
          <a:p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T- Abstract self-portrait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99402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20940" cy="548640"/>
          </a:xfrm>
        </p:spPr>
        <p:txBody>
          <a:bodyPr/>
          <a:lstStyle/>
          <a:p>
            <a:r>
              <a:rPr lang="en-US" sz="3600" dirty="0" smtClean="0"/>
              <a:t>Clean 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620000" cy="548640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400" dirty="0"/>
              <a:t>O</a:t>
            </a:r>
            <a:r>
              <a:rPr lang="en-US" sz="2400" dirty="0" smtClean="0"/>
              <a:t>ne </a:t>
            </a:r>
            <a:r>
              <a:rPr lang="en-US" sz="2400" dirty="0"/>
              <a:t>person from each group </a:t>
            </a:r>
            <a:r>
              <a:rPr lang="en-US" sz="2400" dirty="0" smtClean="0"/>
              <a:t>will…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collect </a:t>
            </a:r>
            <a:r>
              <a:rPr lang="en-US" sz="2400" dirty="0"/>
              <a:t>and return all magazines and usable materials back to the area they got </a:t>
            </a:r>
            <a:r>
              <a:rPr lang="en-US" sz="2400" dirty="0" smtClean="0"/>
              <a:t>them</a:t>
            </a:r>
            <a:r>
              <a:rPr lang="en-US" sz="2400" dirty="0"/>
              <a:t> </a:t>
            </a:r>
            <a:r>
              <a:rPr lang="en-US" sz="2400" dirty="0" smtClean="0"/>
              <a:t>from.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collect </a:t>
            </a:r>
            <a:r>
              <a:rPr lang="en-US" sz="2400" dirty="0"/>
              <a:t>all of the trash and scraps and throw it away </a:t>
            </a:r>
            <a:r>
              <a:rPr lang="en-US" sz="2400" dirty="0" smtClean="0"/>
              <a:t>and recycle an paper items.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put </a:t>
            </a:r>
            <a:r>
              <a:rPr lang="en-US" sz="2400" dirty="0"/>
              <a:t>away all other materials such as scissors, markers, and colored </a:t>
            </a:r>
            <a:r>
              <a:rPr lang="en-US" sz="2400" dirty="0" smtClean="0"/>
              <a:t>pencils</a:t>
            </a:r>
            <a:r>
              <a:rPr lang="en-US" sz="2400" dirty="0"/>
              <a:t> </a:t>
            </a:r>
            <a:r>
              <a:rPr lang="en-US" sz="2400" dirty="0" smtClean="0"/>
              <a:t>in table bins.</a:t>
            </a:r>
          </a:p>
          <a:p>
            <a:pPr marL="0" indent="0"/>
            <a:endParaRPr lang="en-US" sz="2400" dirty="0" smtClean="0"/>
          </a:p>
          <a:p>
            <a:pPr marL="0" indent="0" algn="ctr"/>
            <a:r>
              <a:rPr lang="en-US" sz="2400" dirty="0" smtClean="0"/>
              <a:t> Then all students will put their sketchbooks in their cubbies and be seated and quiet with their completed artwork on the circle.</a:t>
            </a:r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4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1804</TotalTime>
  <Words>184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Identity</vt:lpstr>
      <vt:lpstr>Self-Portrait</vt:lpstr>
      <vt:lpstr>Chuck Close</vt:lpstr>
      <vt:lpstr>Kandinsky</vt:lpstr>
      <vt:lpstr>Abstract vs. Representational </vt:lpstr>
      <vt:lpstr>Collage</vt:lpstr>
      <vt:lpstr>PowerPoint Presentation</vt:lpstr>
      <vt:lpstr>Clean up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Identity</dc:title>
  <dc:creator>Mercedes</dc:creator>
  <cp:lastModifiedBy>Mercedes</cp:lastModifiedBy>
  <cp:revision>18</cp:revision>
  <dcterms:created xsi:type="dcterms:W3CDTF">2014-09-16T21:15:06Z</dcterms:created>
  <dcterms:modified xsi:type="dcterms:W3CDTF">2014-09-19T05:04:59Z</dcterms:modified>
</cp:coreProperties>
</file>